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68" r:id="rId2"/>
    <p:sldId id="269" r:id="rId3"/>
    <p:sldId id="266" r:id="rId4"/>
    <p:sldId id="267" r:id="rId5"/>
    <p:sldId id="265" r:id="rId6"/>
  </p:sldIdLst>
  <p:sldSz cx="10693400" cy="7561263"/>
  <p:notesSz cx="6888163" cy="1002030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BB"/>
    <a:srgbClr val="0958A5"/>
    <a:srgbClr val="313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8" d="100"/>
          <a:sy n="78" d="100"/>
        </p:scale>
        <p:origin x="1146" y="102"/>
      </p:cViewPr>
      <p:guideLst>
        <p:guide orient="horz" pos="209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3254E06-627E-4CDE-8F5F-59AD801DE021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33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17B197D-B211-46BA-8491-2895C56BC5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197D-B211-46BA-8491-2895C56BC54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197D-B211-46BA-8491-2895C56BC54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197D-B211-46BA-8491-2895C56BC54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DB018-4743-40AE-B4C1-5A563784D34A}" type="datetimeFigureOut">
              <a:rPr lang="fr-FR" smtClean="0"/>
              <a:pPr/>
              <a:t>17/01/2026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53F9-C25F-49CB-8416-070027DBD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CCFC83-2718-4487-9616-C7767A6B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45" y="491161"/>
            <a:ext cx="1464924" cy="146354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1437513-4CF1-4D5F-A7DA-11F6E164BFB6}"/>
              </a:ext>
            </a:extLst>
          </p:cNvPr>
          <p:cNvSpPr txBox="1"/>
          <p:nvPr/>
        </p:nvSpPr>
        <p:spPr>
          <a:xfrm>
            <a:off x="3505569" y="864973"/>
            <a:ext cx="637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Attestations stage plongeur Bio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6AF61F-2F53-4B3D-9244-EDB68A1CC811}"/>
              </a:ext>
            </a:extLst>
          </p:cNvPr>
          <p:cNvSpPr txBox="1"/>
          <p:nvPr/>
        </p:nvSpPr>
        <p:spPr>
          <a:xfrm>
            <a:off x="1346887" y="2189682"/>
            <a:ext cx="679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Attestations  utilisables pour tout stage bio.</a:t>
            </a:r>
          </a:p>
        </p:txBody>
      </p:sp>
    </p:spTree>
    <p:extLst>
      <p:ext uri="{BB962C8B-B14F-4D97-AF65-F5344CB8AC3E}">
        <p14:creationId xmlns:p14="http://schemas.microsoft.com/office/powerpoint/2010/main" val="40608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BDA0A6C8-AA01-4B13-BD84-1529B55AE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11957"/>
              </p:ext>
            </p:extLst>
          </p:nvPr>
        </p:nvGraphicFramePr>
        <p:xfrm>
          <a:off x="0" y="95479"/>
          <a:ext cx="10565026" cy="746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8020018" imgH="5667120" progId="Acrobat.Document.DC">
                  <p:embed/>
                </p:oleObj>
              </mc:Choice>
              <mc:Fallback>
                <p:oleObj name="Acrobat Document" r:id="rId3" imgW="8020018" imgH="566712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5479"/>
                        <a:ext cx="10565026" cy="7465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BD33F915-76A9-4E1A-81B1-B998367A3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45" y="491161"/>
            <a:ext cx="1464924" cy="14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8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496404" y="331788"/>
            <a:ext cx="9700592" cy="6896100"/>
            <a:chOff x="496404" y="331788"/>
            <a:chExt cx="9700592" cy="6896100"/>
          </a:xfrm>
        </p:grpSpPr>
        <p:pic>
          <p:nvPicPr>
            <p:cNvPr id="26" name="Image 25" descr="cpn doris-epinephelus_marginatu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762" y="331788"/>
              <a:ext cx="9667875" cy="5419725"/>
            </a:xfrm>
            <a:prstGeom prst="rect">
              <a:avLst/>
            </a:prstGeom>
          </p:spPr>
        </p:pic>
        <p:grpSp>
          <p:nvGrpSpPr>
            <p:cNvPr id="3" name="Groupe 25"/>
            <p:cNvGrpSpPr/>
            <p:nvPr/>
          </p:nvGrpSpPr>
          <p:grpSpPr>
            <a:xfrm>
              <a:off x="988934" y="3449740"/>
              <a:ext cx="8401129" cy="1690602"/>
              <a:chOff x="868078" y="3459309"/>
              <a:chExt cx="8401129" cy="1690602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868078" y="3459309"/>
                <a:ext cx="1622066" cy="34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bg1"/>
                    </a:solidFill>
                    <a:latin typeface="Comic Sans MS" pitchFamily="66" charset="0"/>
                  </a:rPr>
                  <a:t>Délivré à :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09093" y="3459526"/>
                <a:ext cx="6660114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868078" y="4133997"/>
                <a:ext cx="17492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  <a:latin typeface="Comic Sans MS" pitchFamily="66" charset="0"/>
                  </a:rPr>
                  <a:t>N° de licence: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4292117" y="4133997"/>
                <a:ext cx="124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latin typeface="Comic Sans MS" pitchFamily="66" charset="0"/>
                  </a:rPr>
                  <a:t>Né(e) le: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6907378" y="4133997"/>
                <a:ext cx="4256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latin typeface="Comic Sans MS" pitchFamily="66" charset="0"/>
                  </a:rPr>
                  <a:t>à: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09093" y="4134213"/>
                <a:ext cx="1560347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312524" y="4134213"/>
                <a:ext cx="1505583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49991" y="4134213"/>
                <a:ext cx="2019216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868078" y="4810034"/>
                <a:ext cx="17605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  <a:latin typeface="Comic Sans MS" pitchFamily="66" charset="0"/>
                  </a:rPr>
                  <a:t>Lieu d'examen: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6909244" y="4810034"/>
                <a:ext cx="7794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latin typeface="Comic Sans MS" pitchFamily="66" charset="0"/>
                  </a:rPr>
                  <a:t>Date: 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659196" y="4810251"/>
                <a:ext cx="1610011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09093" y="4810251"/>
                <a:ext cx="4209014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 rot="16200000">
              <a:off x="8760095" y="4357199"/>
              <a:ext cx="24625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doris.ffessm.fr  © Christophe DEHONDT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51001" y="5900902"/>
              <a:ext cx="3052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Comic Sans MS" pitchFamily="66" charset="0"/>
                </a:rPr>
                <a:t>Le Président de la Commission Biologie</a:t>
              </a:r>
              <a:br>
                <a:rPr lang="fr-FR" sz="1200" b="1" dirty="0">
                  <a:latin typeface="Comic Sans MS" pitchFamily="66" charset="0"/>
                </a:rPr>
              </a:br>
              <a:r>
                <a:rPr lang="fr-FR" sz="1200" b="1" dirty="0">
                  <a:latin typeface="Comic Sans MS" pitchFamily="66" charset="0"/>
                </a:rPr>
                <a:t>ou le Président du Jury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419635" y="5900902"/>
              <a:ext cx="1872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latin typeface="Comic Sans MS" pitchFamily="66" charset="0"/>
                </a:rPr>
                <a:t>Les Moniteurs du Jury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077926" y="5900902"/>
              <a:ext cx="1056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latin typeface="Comic Sans MS" pitchFamily="66" charset="0"/>
                </a:rPr>
                <a:t>Le Titulaire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6404" y="5836410"/>
              <a:ext cx="9700592" cy="1391478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86507" y="2273099"/>
              <a:ext cx="832356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fr-FR" sz="28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0958A5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Attestation de Stage de Plongeur Bio Niveau 1</a:t>
              </a:r>
            </a:p>
          </p:txBody>
        </p: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FBAC1EEA-82F0-4041-A866-902B12123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45" y="491161"/>
            <a:ext cx="1464924" cy="14635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496404" y="331788"/>
            <a:ext cx="9700592" cy="6896100"/>
            <a:chOff x="496404" y="331788"/>
            <a:chExt cx="9700592" cy="6896100"/>
          </a:xfrm>
        </p:grpSpPr>
        <p:pic>
          <p:nvPicPr>
            <p:cNvPr id="27" name="Image 26" descr="cpn doris-sepia_officinali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762" y="331788"/>
              <a:ext cx="9667875" cy="5419725"/>
            </a:xfrm>
            <a:prstGeom prst="rect">
              <a:avLst/>
            </a:prstGeom>
          </p:spPr>
        </p:pic>
        <p:grpSp>
          <p:nvGrpSpPr>
            <p:cNvPr id="3" name="Groupe 25"/>
            <p:cNvGrpSpPr/>
            <p:nvPr/>
          </p:nvGrpSpPr>
          <p:grpSpPr>
            <a:xfrm>
              <a:off x="988934" y="3449740"/>
              <a:ext cx="8401129" cy="1690602"/>
              <a:chOff x="868078" y="3459309"/>
              <a:chExt cx="8401129" cy="1690602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868078" y="3459309"/>
                <a:ext cx="1622066" cy="34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bg1"/>
                    </a:solidFill>
                    <a:latin typeface="Comic Sans MS" pitchFamily="66" charset="0"/>
                  </a:rPr>
                  <a:t>Délivré à :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09093" y="3459526"/>
                <a:ext cx="6660114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868078" y="4133997"/>
                <a:ext cx="17492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  <a:latin typeface="Comic Sans MS" pitchFamily="66" charset="0"/>
                  </a:rPr>
                  <a:t>N° de licence: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4292117" y="4133997"/>
                <a:ext cx="124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  <a:latin typeface="Comic Sans MS" pitchFamily="66" charset="0"/>
                  </a:rPr>
                  <a:t>Né(e) le: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6907378" y="4133997"/>
                <a:ext cx="4256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  <a:latin typeface="Comic Sans MS" pitchFamily="66" charset="0"/>
                  </a:rPr>
                  <a:t>à: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09093" y="4134213"/>
                <a:ext cx="1560347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312524" y="4134213"/>
                <a:ext cx="1505583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49991" y="4134213"/>
                <a:ext cx="2019216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868078" y="4810034"/>
                <a:ext cx="17605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  <a:latin typeface="Comic Sans MS" pitchFamily="66" charset="0"/>
                  </a:rPr>
                  <a:t>Lieu d'examen: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6909244" y="4810034"/>
                <a:ext cx="7794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  <a:latin typeface="Comic Sans MS" pitchFamily="66" charset="0"/>
                  </a:rPr>
                  <a:t>Date: 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659196" y="4810251"/>
                <a:ext cx="1610011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09093" y="4810251"/>
                <a:ext cx="4209014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 rot="16200000">
              <a:off x="8974898" y="4357199"/>
              <a:ext cx="20329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doris.ffessm.fr  © Alain BONNET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86507" y="2273099"/>
              <a:ext cx="832356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fr-FR" sz="28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0958A5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Attestation de Stage de Plongeur Bio Niveau 2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51001" y="5900902"/>
              <a:ext cx="3052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Comic Sans MS" pitchFamily="66" charset="0"/>
                </a:rPr>
                <a:t>Le Président de la Commission Biologie</a:t>
              </a:r>
              <a:br>
                <a:rPr lang="fr-FR" sz="1200" b="1" dirty="0">
                  <a:latin typeface="Comic Sans MS" pitchFamily="66" charset="0"/>
                </a:rPr>
              </a:br>
              <a:r>
                <a:rPr lang="fr-FR" sz="1200" b="1" dirty="0">
                  <a:latin typeface="Comic Sans MS" pitchFamily="66" charset="0"/>
                </a:rPr>
                <a:t>ou le Président du Jury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419635" y="5900902"/>
              <a:ext cx="1872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latin typeface="Comic Sans MS" pitchFamily="66" charset="0"/>
                </a:rPr>
                <a:t>Les Moniteurs du Jury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077926" y="5900902"/>
              <a:ext cx="1056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latin typeface="Comic Sans MS" pitchFamily="66" charset="0"/>
                </a:rPr>
                <a:t>Le Titulaire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6404" y="5836410"/>
              <a:ext cx="9700592" cy="1391478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12D5B001-9769-452B-9F13-FFA09B492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45" y="491161"/>
            <a:ext cx="1464924" cy="1463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496404" y="331788"/>
            <a:ext cx="9700592" cy="6896100"/>
            <a:chOff x="496404" y="331788"/>
            <a:chExt cx="9700592" cy="6896100"/>
          </a:xfrm>
        </p:grpSpPr>
        <p:pic>
          <p:nvPicPr>
            <p:cNvPr id="37" name="Image 36" descr="cpn zeus_fab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762" y="331788"/>
              <a:ext cx="9667875" cy="5419725"/>
            </a:xfrm>
            <a:prstGeom prst="rect">
              <a:avLst/>
            </a:prstGeom>
          </p:spPr>
        </p:pic>
        <p:grpSp>
          <p:nvGrpSpPr>
            <p:cNvPr id="4" name="Groupe 25"/>
            <p:cNvGrpSpPr/>
            <p:nvPr/>
          </p:nvGrpSpPr>
          <p:grpSpPr>
            <a:xfrm>
              <a:off x="988934" y="3449740"/>
              <a:ext cx="8401129" cy="1690602"/>
              <a:chOff x="868078" y="3459309"/>
              <a:chExt cx="8401129" cy="1690602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868078" y="3459309"/>
                <a:ext cx="1622066" cy="34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bg1"/>
                    </a:solidFill>
                    <a:latin typeface="Comic Sans MS" pitchFamily="66" charset="0"/>
                  </a:rPr>
                  <a:t>Délivré à :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09093" y="3459526"/>
                <a:ext cx="6660114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868078" y="4133997"/>
                <a:ext cx="17492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  <a:latin typeface="Comic Sans MS" pitchFamily="66" charset="0"/>
                  </a:rPr>
                  <a:t>N° de licence: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4292117" y="4133997"/>
                <a:ext cx="124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latin typeface="Comic Sans MS" pitchFamily="66" charset="0"/>
                  </a:rPr>
                  <a:t>Né(e) le: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6907378" y="4133997"/>
                <a:ext cx="4256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latin typeface="Comic Sans MS" pitchFamily="66" charset="0"/>
                  </a:rPr>
                  <a:t>à: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09093" y="4134213"/>
                <a:ext cx="1560347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312524" y="4134213"/>
                <a:ext cx="1505583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49991" y="4134213"/>
                <a:ext cx="2019216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868078" y="4810034"/>
                <a:ext cx="17605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  <a:latin typeface="Comic Sans MS" pitchFamily="66" charset="0"/>
                  </a:rPr>
                  <a:t>Lieu d'examen: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6909244" y="4810034"/>
                <a:ext cx="7794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latin typeface="Comic Sans MS" pitchFamily="66" charset="0"/>
                  </a:rPr>
                  <a:t>Date: 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659196" y="4810251"/>
                <a:ext cx="1610011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09093" y="4810251"/>
                <a:ext cx="4209014" cy="33966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 rot="16200000">
              <a:off x="8820207" y="4357199"/>
              <a:ext cx="2342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doris.ffessm.fr  © Véronique LAMARE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86507" y="2007635"/>
              <a:ext cx="8355699" cy="11337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fr-FR" sz="24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0958A5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Attestation de Stage de </a:t>
              </a:r>
            </a:p>
            <a:p>
              <a:pPr algn="ctr"/>
              <a:r>
                <a:rPr lang="fr-FR" sz="24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0958A5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Formateur Biologie 1</a:t>
              </a:r>
              <a:r>
                <a:rPr lang="fr-FR" sz="2400" baseline="300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0958A5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er</a:t>
              </a:r>
              <a:r>
                <a:rPr lang="fr-FR" sz="24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0958A5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Degré</a:t>
              </a:r>
              <a:endParaRPr lang="fr-FR" sz="28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958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51001" y="5900902"/>
              <a:ext cx="3052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Comic Sans MS" pitchFamily="66" charset="0"/>
                </a:rPr>
                <a:t>Le Président de la Commission Biologie</a:t>
              </a:r>
              <a:br>
                <a:rPr lang="fr-FR" sz="1200" b="1" dirty="0">
                  <a:latin typeface="Comic Sans MS" pitchFamily="66" charset="0"/>
                </a:rPr>
              </a:br>
              <a:r>
                <a:rPr lang="fr-FR" sz="1200" b="1" dirty="0">
                  <a:latin typeface="Comic Sans MS" pitchFamily="66" charset="0"/>
                </a:rPr>
                <a:t>ou le Président du Jury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419635" y="5900902"/>
              <a:ext cx="1872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latin typeface="Comic Sans MS" pitchFamily="66" charset="0"/>
                </a:rPr>
                <a:t>Les Moniteurs du Jury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077926" y="5900902"/>
              <a:ext cx="1056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latin typeface="Comic Sans MS" pitchFamily="66" charset="0"/>
                </a:rPr>
                <a:t>Le Titulaire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6404" y="5836410"/>
              <a:ext cx="9700592" cy="1391478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1C8A7D17-A024-4815-B35D-B57A6A7C9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45" y="491161"/>
            <a:ext cx="1464924" cy="1463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179</Words>
  <Application>Microsoft Office PowerPoint</Application>
  <PresentationFormat>Personnalisé</PresentationFormat>
  <Paragraphs>39</Paragraphs>
  <Slides>5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Calibri</vt:lpstr>
      <vt:lpstr>Arial</vt:lpstr>
      <vt:lpstr>Comic Sans MS</vt:lpstr>
      <vt:lpstr>Arial Black</vt:lpstr>
      <vt:lpstr>Thème Office</vt:lpstr>
      <vt:lpstr>Adobe 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Diplômes FFESSM-Bio IDF</dc:title>
  <dc:creator>Philippe Compin</dc:creator>
  <cp:lastModifiedBy>Danièle</cp:lastModifiedBy>
  <cp:revision>9</cp:revision>
  <dcterms:created xsi:type="dcterms:W3CDTF">2011-12-20T10:14:11Z</dcterms:created>
  <dcterms:modified xsi:type="dcterms:W3CDTF">2026-01-17T21:10:04Z</dcterms:modified>
</cp:coreProperties>
</file>